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258" r:id="rId6"/>
    <p:sldId id="260" r:id="rId7"/>
    <p:sldId id="261" r:id="rId8"/>
    <p:sldId id="262" r:id="rId9"/>
  </p:sldIdLst>
  <p:sldSz cx="12192000" cy="6858000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xDxWHqIQipJ4BbKXcTMqTMlWd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431836-77F5-8494-87FC-104C7329A18F}" v="119" dt="2026-07-05T03:15:15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45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Criswell" userId="S::gncriswell@student.fullsail.edu::4753d70b-9ef2-4aec-8b6d-6964640f6763" providerId="AD" clId="Web-{A6E3459C-636A-6A0A-05D7-067C7E4A6403}"/>
    <pc:docChg chg="modSld">
      <pc:chgData name="Gary Criswell" userId="S::gncriswell@student.fullsail.edu::4753d70b-9ef2-4aec-8b6d-6964640f6763" providerId="AD" clId="Web-{A6E3459C-636A-6A0A-05D7-067C7E4A6403}" dt="2026-06-08T17:31:04.271" v="250" actId="1076"/>
      <pc:docMkLst>
        <pc:docMk/>
      </pc:docMkLst>
      <pc:sldChg chg="modSp">
        <pc:chgData name="Gary Criswell" userId="S::gncriswell@student.fullsail.edu::4753d70b-9ef2-4aec-8b6d-6964640f6763" providerId="AD" clId="Web-{A6E3459C-636A-6A0A-05D7-067C7E4A6403}" dt="2026-06-08T17:11:09.596" v="0" actId="20577"/>
        <pc:sldMkLst>
          <pc:docMk/>
          <pc:sldMk cId="0" sldId="256"/>
        </pc:sldMkLst>
        <pc:spChg chg="mod">
          <ac:chgData name="Gary Criswell" userId="S::gncriswell@student.fullsail.edu::4753d70b-9ef2-4aec-8b6d-6964640f6763" providerId="AD" clId="Web-{A6E3459C-636A-6A0A-05D7-067C7E4A6403}" dt="2026-06-08T17:11:09.596" v="0" actId="20577"/>
          <ac:spMkLst>
            <pc:docMk/>
            <pc:sldMk cId="0" sldId="256"/>
            <ac:spMk id="145" creationId="{00000000-0000-0000-0000-000000000000}"/>
          </ac:spMkLst>
        </pc:spChg>
      </pc:sldChg>
      <pc:sldChg chg="modSp">
        <pc:chgData name="Gary Criswell" userId="S::gncriswell@student.fullsail.edu::4753d70b-9ef2-4aec-8b6d-6964640f6763" providerId="AD" clId="Web-{A6E3459C-636A-6A0A-05D7-067C7E4A6403}" dt="2026-06-08T17:11:23.394" v="4" actId="20577"/>
        <pc:sldMkLst>
          <pc:docMk/>
          <pc:sldMk cId="0" sldId="258"/>
        </pc:sldMkLst>
        <pc:spChg chg="mod">
          <ac:chgData name="Gary Criswell" userId="S::gncriswell@student.fullsail.edu::4753d70b-9ef2-4aec-8b6d-6964640f6763" providerId="AD" clId="Web-{A6E3459C-636A-6A0A-05D7-067C7E4A6403}" dt="2026-06-08T17:11:23.394" v="4" actId="20577"/>
          <ac:spMkLst>
            <pc:docMk/>
            <pc:sldMk cId="0" sldId="258"/>
            <ac:spMk id="157" creationId="{00000000-0000-0000-0000-000000000000}"/>
          </ac:spMkLst>
        </pc:spChg>
      </pc:sldChg>
      <pc:sldChg chg="modSp">
        <pc:chgData name="Gary Criswell" userId="S::gncriswell@student.fullsail.edu::4753d70b-9ef2-4aec-8b6d-6964640f6763" providerId="AD" clId="Web-{A6E3459C-636A-6A0A-05D7-067C7E4A6403}" dt="2026-06-08T17:29:52.112" v="244" actId="20577"/>
        <pc:sldMkLst>
          <pc:docMk/>
          <pc:sldMk cId="0" sldId="260"/>
        </pc:sldMkLst>
        <pc:spChg chg="mod">
          <ac:chgData name="Gary Criswell" userId="S::gncriswell@student.fullsail.edu::4753d70b-9ef2-4aec-8b6d-6964640f6763" providerId="AD" clId="Web-{A6E3459C-636A-6A0A-05D7-067C7E4A6403}" dt="2026-06-08T17:29:52.112" v="244" actId="20577"/>
          <ac:spMkLst>
            <pc:docMk/>
            <pc:sldMk cId="0" sldId="260"/>
            <ac:spMk id="171" creationId="{00000000-0000-0000-0000-000000000000}"/>
          </ac:spMkLst>
        </pc:spChg>
      </pc:sldChg>
      <pc:sldChg chg="addSp modSp">
        <pc:chgData name="Gary Criswell" userId="S::gncriswell@student.fullsail.edu::4753d70b-9ef2-4aec-8b6d-6964640f6763" providerId="AD" clId="Web-{A6E3459C-636A-6A0A-05D7-067C7E4A6403}" dt="2026-06-08T17:31:04.271" v="250" actId="1076"/>
        <pc:sldMkLst>
          <pc:docMk/>
          <pc:sldMk cId="0" sldId="261"/>
        </pc:sldMkLst>
        <pc:picChg chg="add mod">
          <ac:chgData name="Gary Criswell" userId="S::gncriswell@student.fullsail.edu::4753d70b-9ef2-4aec-8b6d-6964640f6763" providerId="AD" clId="Web-{A6E3459C-636A-6A0A-05D7-067C7E4A6403}" dt="2026-06-08T17:30:34.520" v="248"/>
          <ac:picMkLst>
            <pc:docMk/>
            <pc:sldMk cId="0" sldId="261"/>
            <ac:picMk id="2" creationId="{4FF071B9-AC69-52DB-7640-D047C9D010BD}"/>
          </ac:picMkLst>
        </pc:picChg>
        <pc:picChg chg="add mod">
          <ac:chgData name="Gary Criswell" userId="S::gncriswell@student.fullsail.edu::4753d70b-9ef2-4aec-8b6d-6964640f6763" providerId="AD" clId="Web-{A6E3459C-636A-6A0A-05D7-067C7E4A6403}" dt="2026-06-08T17:31:04.271" v="250" actId="1076"/>
          <ac:picMkLst>
            <pc:docMk/>
            <pc:sldMk cId="0" sldId="261"/>
            <ac:picMk id="3" creationId="{3A549B1A-63C1-E71E-5E93-712D2A12B004}"/>
          </ac:picMkLst>
        </pc:picChg>
      </pc:sldChg>
    </pc:docChg>
  </pc:docChgLst>
  <pc:docChgLst>
    <pc:chgData clId="Web-{AC431836-77F5-8494-87FC-104C7329A18F}"/>
    <pc:docChg chg="modSld">
      <pc:chgData name="" userId="" providerId="" clId="Web-{AC431836-77F5-8494-87FC-104C7329A18F}" dt="2026-07-05T03:12:51.503" v="0" actId="20577"/>
      <pc:docMkLst>
        <pc:docMk/>
      </pc:docMkLst>
      <pc:sldChg chg="modSp">
        <pc:chgData name="" userId="" providerId="" clId="Web-{AC431836-77F5-8494-87FC-104C7329A18F}" dt="2026-07-05T03:12:51.503" v="0" actId="20577"/>
        <pc:sldMkLst>
          <pc:docMk/>
          <pc:sldMk cId="0" sldId="256"/>
        </pc:sldMkLst>
        <pc:spChg chg="mod">
          <ac:chgData name="" userId="" providerId="" clId="Web-{AC431836-77F5-8494-87FC-104C7329A18F}" dt="2026-07-05T03:12:51.503" v="0" actId="20577"/>
          <ac:spMkLst>
            <pc:docMk/>
            <pc:sldMk cId="0" sldId="256"/>
            <ac:spMk id="145" creationId="{00000000-0000-0000-0000-000000000000}"/>
          </ac:spMkLst>
        </pc:spChg>
      </pc:sldChg>
    </pc:docChg>
  </pc:docChgLst>
  <pc:docChgLst>
    <pc:chgData name="Gary Criswell" userId="S::gncriswell@student.fullsail.edu::4753d70b-9ef2-4aec-8b6d-6964640f6763" providerId="AD" clId="Web-{AC431836-77F5-8494-87FC-104C7329A18F}"/>
    <pc:docChg chg="modSld">
      <pc:chgData name="Gary Criswell" userId="S::gncriswell@student.fullsail.edu::4753d70b-9ef2-4aec-8b6d-6964640f6763" providerId="AD" clId="Web-{AC431836-77F5-8494-87FC-104C7329A18F}" dt="2026-07-05T03:15:15.117" v="115" actId="20577"/>
      <pc:docMkLst>
        <pc:docMk/>
      </pc:docMkLst>
      <pc:sldChg chg="modSp">
        <pc:chgData name="Gary Criswell" userId="S::gncriswell@student.fullsail.edu::4753d70b-9ef2-4aec-8b6d-6964640f6763" providerId="AD" clId="Web-{AC431836-77F5-8494-87FC-104C7329A18F}" dt="2026-07-05T03:15:15.117" v="115" actId="20577"/>
        <pc:sldMkLst>
          <pc:docMk/>
          <pc:sldMk cId="0" sldId="258"/>
        </pc:sldMkLst>
        <pc:spChg chg="mod">
          <ac:chgData name="Gary Criswell" userId="S::gncriswell@student.fullsail.edu::4753d70b-9ef2-4aec-8b6d-6964640f6763" providerId="AD" clId="Web-{AC431836-77F5-8494-87FC-104C7329A18F}" dt="2026-07-05T03:15:15.117" v="115" actId="20577"/>
          <ac:spMkLst>
            <pc:docMk/>
            <pc:sldMk cId="0" sldId="258"/>
            <ac:spMk id="157" creationId="{00000000-0000-0000-0000-000000000000}"/>
          </ac:spMkLst>
        </pc:spChg>
      </pc:sldChg>
      <pc:sldChg chg="modSp">
        <pc:chgData name="Gary Criswell" userId="S::gncriswell@student.fullsail.edu::4753d70b-9ef2-4aec-8b6d-6964640f6763" providerId="AD" clId="Web-{AC431836-77F5-8494-87FC-104C7329A18F}" dt="2026-07-05T03:14:58.335" v="112" actId="20577"/>
        <pc:sldMkLst>
          <pc:docMk/>
          <pc:sldMk cId="0" sldId="260"/>
        </pc:sldMkLst>
        <pc:spChg chg="mod">
          <ac:chgData name="Gary Criswell" userId="S::gncriswell@student.fullsail.edu::4753d70b-9ef2-4aec-8b6d-6964640f6763" providerId="AD" clId="Web-{AC431836-77F5-8494-87FC-104C7329A18F}" dt="2026-07-05T03:14:58.335" v="112" actId="20577"/>
          <ac:spMkLst>
            <pc:docMk/>
            <pc:sldMk cId="0" sldId="260"/>
            <ac:spMk id="171" creationId="{00000000-0000-0000-0000-000000000000}"/>
          </ac:spMkLst>
        </pc:spChg>
      </pc:sldChg>
      <pc:sldChg chg="delSp modSp">
        <pc:chgData name="Gary Criswell" userId="S::gncriswell@student.fullsail.edu::4753d70b-9ef2-4aec-8b6d-6964640f6763" providerId="AD" clId="Web-{AC431836-77F5-8494-87FC-104C7329A18F}" dt="2026-07-05T03:13:17.816" v="5"/>
        <pc:sldMkLst>
          <pc:docMk/>
          <pc:sldMk cId="0" sldId="261"/>
        </pc:sldMkLst>
        <pc:spChg chg="mod">
          <ac:chgData name="Gary Criswell" userId="S::gncriswell@student.fullsail.edu::4753d70b-9ef2-4aec-8b6d-6964640f6763" providerId="AD" clId="Web-{AC431836-77F5-8494-87FC-104C7329A18F}" dt="2026-07-05T03:13:15.253" v="3" actId="20577"/>
          <ac:spMkLst>
            <pc:docMk/>
            <pc:sldMk cId="0" sldId="261"/>
            <ac:spMk id="178" creationId="{00000000-0000-0000-0000-000000000000}"/>
          </ac:spMkLst>
        </pc:spChg>
        <pc:picChg chg="del">
          <ac:chgData name="Gary Criswell" userId="S::gncriswell@student.fullsail.edu::4753d70b-9ef2-4aec-8b6d-6964640f6763" providerId="AD" clId="Web-{AC431836-77F5-8494-87FC-104C7329A18F}" dt="2026-07-05T03:13:17.816" v="5"/>
          <ac:picMkLst>
            <pc:docMk/>
            <pc:sldMk cId="0" sldId="261"/>
            <ac:picMk id="2" creationId="{4FF071B9-AC69-52DB-7640-D047C9D010BD}"/>
          </ac:picMkLst>
        </pc:picChg>
        <pc:picChg chg="del">
          <ac:chgData name="Gary Criswell" userId="S::gncriswell@student.fullsail.edu::4753d70b-9ef2-4aec-8b6d-6964640f6763" providerId="AD" clId="Web-{AC431836-77F5-8494-87FC-104C7329A18F}" dt="2026-07-05T03:13:16.769" v="4"/>
          <ac:picMkLst>
            <pc:docMk/>
            <pc:sldMk cId="0" sldId="261"/>
            <ac:picMk id="3" creationId="{3A549B1A-63C1-E71E-5E93-712D2A12B0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9" descr="C1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dt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ft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sldNum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>
            <a:spLocks noGrp="1"/>
          </p:cNvSpPr>
          <p:nvPr>
            <p:ph type="pic" idx="2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9" descr="C1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0" descr="C1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1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2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20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n-US" sz="8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4" name="Google Shape;94;p20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n-US" sz="8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 descr="C1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dt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ft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2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3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4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5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6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3"/>
          <p:cNvSpPr>
            <a:spLocks noGrp="1"/>
          </p:cNvSpPr>
          <p:nvPr>
            <p:ph type="pic" idx="2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7" name="Google Shape;117;p23"/>
          <p:cNvSpPr txBox="1">
            <a:spLocks noGrp="1"/>
          </p:cNvSpPr>
          <p:nvPr>
            <p:ph type="body" idx="3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4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23"/>
          <p:cNvSpPr>
            <a:spLocks noGrp="1"/>
          </p:cNvSpPr>
          <p:nvPr>
            <p:ph type="pic" idx="5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0" name="Google Shape;120;p23"/>
          <p:cNvSpPr txBox="1">
            <a:spLocks noGrp="1"/>
          </p:cNvSpPr>
          <p:nvPr>
            <p:ph type="body" idx="6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7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3"/>
          <p:cNvSpPr>
            <a:spLocks noGrp="1"/>
          </p:cNvSpPr>
          <p:nvPr>
            <p:ph type="pic" idx="8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3" name="Google Shape;123;p23"/>
          <p:cNvSpPr txBox="1">
            <a:spLocks noGrp="1"/>
          </p:cNvSpPr>
          <p:nvPr>
            <p:ph type="body" idx="9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 rot="5400000">
            <a:off x="4083938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5" descr="C1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 rot="5400000">
            <a:off x="8525934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dt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ft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1" descr="C1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1"/>
          <p:cNvSpPr txBox="1"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ft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2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2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4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1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2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>
            <a:spLocks noGrp="1"/>
          </p:cNvSpPr>
          <p:nvPr>
            <p:ph type="pic" idx="2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8" descr="C1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8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</a:pPr>
            <a:r>
              <a:rPr lang="en-US" dirty="0"/>
              <a:t>YOUR NAME HERE</a:t>
            </a:r>
            <a:endParaRPr dirty="0"/>
          </a:p>
        </p:txBody>
      </p:sp>
      <p:sp>
        <p:nvSpPr>
          <p:cNvPr id="145" name="Google Shape;145;p1"/>
          <p:cNvSpPr txBox="1"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dirty="0"/>
              <a:t>Month X Sprint Y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>
            <a:spLocks noGrp="1"/>
          </p:cNvSpPr>
          <p:nvPr>
            <p:ph type="title"/>
          </p:nvPr>
        </p:nvSpPr>
        <p:spPr>
          <a:xfrm>
            <a:off x="479571" y="823096"/>
            <a:ext cx="4478323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CURRENT MONTH</a:t>
            </a:r>
            <a:endParaRPr/>
          </a:p>
        </p:txBody>
      </p:sp>
      <p:sp>
        <p:nvSpPr>
          <p:cNvPr id="157" name="Google Shape;157;p3"/>
          <p:cNvSpPr txBox="1">
            <a:spLocks noGrp="1"/>
          </p:cNvSpPr>
          <p:nvPr>
            <p:ph type="body" idx="1"/>
          </p:nvPr>
        </p:nvSpPr>
        <p:spPr>
          <a:xfrm>
            <a:off x="685800" y="2194561"/>
            <a:ext cx="10820400" cy="98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Month Number Here</a:t>
            </a:r>
            <a:endParaRPr dirty="0"/>
          </a:p>
          <a:p>
            <a:pPr marL="228600" indent="-228600">
              <a:buSzPts val="2200"/>
            </a:pPr>
            <a:r>
              <a:rPr lang="en-US" dirty="0">
                <a:solidFill>
                  <a:srgbClr val="FFFFFF"/>
                </a:solidFill>
                <a:ea typeface="Open Sans"/>
                <a:cs typeface="Open Sans"/>
              </a:rPr>
              <a:t>Instructor Name Here</a:t>
            </a:r>
            <a:endParaRPr dirty="0"/>
          </a:p>
        </p:txBody>
      </p:sp>
      <p:sp>
        <p:nvSpPr>
          <p:cNvPr id="158" name="Google Shape;158;p3"/>
          <p:cNvSpPr txBox="1"/>
          <p:nvPr/>
        </p:nvSpPr>
        <p:spPr>
          <a:xfrm>
            <a:off x="479571" y="3030799"/>
            <a:ext cx="4478323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CAMPUS/ONLINE</a:t>
            </a:r>
            <a:endParaRPr/>
          </a:p>
        </p:txBody>
      </p:sp>
      <p:sp>
        <p:nvSpPr>
          <p:cNvPr id="159" name="Google Shape;159;p3"/>
          <p:cNvSpPr txBox="1"/>
          <p:nvPr/>
        </p:nvSpPr>
        <p:spPr>
          <a:xfrm>
            <a:off x="479571" y="4015667"/>
            <a:ext cx="10820400" cy="98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Online or Campus Here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>
            <a:spLocks noGrp="1"/>
          </p:cNvSpPr>
          <p:nvPr>
            <p:ph type="title"/>
          </p:nvPr>
        </p:nvSpPr>
        <p:spPr>
          <a:xfrm>
            <a:off x="685800" y="901532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AOI</a:t>
            </a:r>
            <a:endParaRPr/>
          </a:p>
        </p:txBody>
      </p:sp>
      <p:sp>
        <p:nvSpPr>
          <p:cNvPr id="171" name="Google Shape;171;p5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Achievements:</a:t>
            </a:r>
          </a:p>
          <a:p>
            <a:pPr marL="685800" lvl="1" indent="-228600">
              <a:spcBef>
                <a:spcPts val="0"/>
              </a:spcBef>
              <a:buSzPts val="2200"/>
            </a:pPr>
            <a:r>
              <a:rPr lang="en-US" dirty="0"/>
              <a:t>Write what achievements that you were able to accomplish this week. This should iterate what you did this week.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Objectives:</a:t>
            </a:r>
            <a:endParaRPr dirty="0"/>
          </a:p>
          <a:p>
            <a:pPr marL="685800" lvl="1" indent="-228600">
              <a:buSzPts val="2000"/>
            </a:pPr>
            <a:r>
              <a:rPr lang="en-US" dirty="0"/>
              <a:t>What objectives you have for the future and what you are trying to achieve for the next week</a:t>
            </a:r>
          </a:p>
          <a:p>
            <a:pPr marL="228600" indent="-228600">
              <a:buSzPts val="2200"/>
            </a:pPr>
            <a:r>
              <a:rPr lang="en-US" dirty="0"/>
              <a:t>Issues:</a:t>
            </a:r>
            <a:endParaRPr dirty="0"/>
          </a:p>
          <a:p>
            <a:pPr marL="685800" lvl="1" indent="-228600">
              <a:buSzPts val="2000"/>
            </a:pPr>
            <a:r>
              <a:rPr lang="en-US" dirty="0"/>
              <a:t>Any issues that you may have come across within the week, and what troubleshooting you did.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437625" y="302979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dirty="0"/>
              <a:t>SHOW YOUR WORK – Sprint NUM</a:t>
            </a:r>
            <a:endParaRPr dirty="0"/>
          </a:p>
        </p:txBody>
      </p:sp>
      <p:sp>
        <p:nvSpPr>
          <p:cNvPr id="178" name="Google Shape;178;p6"/>
          <p:cNvSpPr txBox="1"/>
          <p:nvPr/>
        </p:nvSpPr>
        <p:spPr>
          <a:xfrm>
            <a:off x="631969" y="1654983"/>
            <a:ext cx="1156003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Post Links to your work, or pictures of your work here. </a:t>
            </a: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DO NOT EMBED VIDEOS IN ANY CAPACITY. PROVIDE LINKS TO VIDEOS. DO NOT EMBED THEM.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>
            <a:spLocks noGrp="1"/>
          </p:cNvSpPr>
          <p:nvPr>
            <p:ph type="title"/>
          </p:nvPr>
        </p:nvSpPr>
        <p:spPr>
          <a:xfrm>
            <a:off x="685800" y="1041210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INFO</a:t>
            </a:r>
            <a:endParaRPr/>
          </a:p>
        </p:txBody>
      </p:sp>
      <p:sp>
        <p:nvSpPr>
          <p:cNvPr id="184" name="Google Shape;184;p7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en-US" dirty="0"/>
              <a:t>Input any links to portfolios or relevant information here of yourself or the project.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2ce78f-7da6-4ee1-bc7d-d0693e1e2cc8" xsi:nil="true"/>
    <lcf76f155ced4ddcb4097134ff3c332f xmlns="5ace44a9-3299-4d8e-ae57-17cc79f543cc">
      <Terms xmlns="http://schemas.microsoft.com/office/infopath/2007/PartnerControls"/>
    </lcf76f155ced4ddcb4097134ff3c332f>
    <Number xmlns="5ace44a9-3299-4d8e-ae57-17cc79f543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0C77632355E6458AF7ECB286D4E63A" ma:contentTypeVersion="14" ma:contentTypeDescription="Create a new document." ma:contentTypeScope="" ma:versionID="b2ea534cc23308628dddbc7d232ffb0f">
  <xsd:schema xmlns:xsd="http://www.w3.org/2001/XMLSchema" xmlns:xs="http://www.w3.org/2001/XMLSchema" xmlns:p="http://schemas.microsoft.com/office/2006/metadata/properties" xmlns:ns2="5ace44a9-3299-4d8e-ae57-17cc79f543cc" xmlns:ns3="1b2ce78f-7da6-4ee1-bc7d-d0693e1e2cc8" targetNamespace="http://schemas.microsoft.com/office/2006/metadata/properties" ma:root="true" ma:fieldsID="9794c4dc43ff25f9c6428754a8092152" ns2:_="" ns3:_="">
    <xsd:import namespace="5ace44a9-3299-4d8e-ae57-17cc79f543cc"/>
    <xsd:import namespace="1b2ce78f-7da6-4ee1-bc7d-d0693e1e2c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Numb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e44a9-3299-4d8e-ae57-17cc79f543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617049d-3a8c-48bc-8efc-6eb8edce48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ce78f-7da6-4ee1-bc7d-d0693e1e2cc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724a082-0505-4053-b1de-dea8d55ccf31}" ma:internalName="TaxCatchAll" ma:showField="CatchAllData" ma:web="1b2ce78f-7da6-4ee1-bc7d-d0693e1e2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84D4FC-0BF7-44DE-8CCD-69C291CE1AC2}">
  <ds:schemaRefs>
    <ds:schemaRef ds:uri="http://schemas.microsoft.com/office/2006/metadata/properties"/>
    <ds:schemaRef ds:uri="http://schemas.microsoft.com/office/infopath/2007/PartnerControls"/>
    <ds:schemaRef ds:uri="1b2ce78f-7da6-4ee1-bc7d-d0693e1e2cc8"/>
    <ds:schemaRef ds:uri="5ace44a9-3299-4d8e-ae57-17cc79f543cc"/>
  </ds:schemaRefs>
</ds:datastoreItem>
</file>

<file path=customXml/itemProps2.xml><?xml version="1.0" encoding="utf-8"?>
<ds:datastoreItem xmlns:ds="http://schemas.openxmlformats.org/officeDocument/2006/customXml" ds:itemID="{25C90E46-7F73-420E-B48D-FC9035CBC8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9EE043-7B71-4252-9340-5D73D34A1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ce44a9-3299-4d8e-ae57-17cc79f543cc"/>
    <ds:schemaRef ds:uri="1b2ce78f-7da6-4ee1-bc7d-d0693e1e2c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139</Words>
  <Application>Microsoft Office PowerPoint</Application>
  <PresentationFormat>Widescreen</PresentationFormat>
  <Paragraphs>20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Open Sans</vt:lpstr>
      <vt:lpstr>Arial</vt:lpstr>
      <vt:lpstr>Century Gothic</vt:lpstr>
      <vt:lpstr>Vapor Trail</vt:lpstr>
      <vt:lpstr>YOUR NAME HERE</vt:lpstr>
      <vt:lpstr>CURRENT MONTH</vt:lpstr>
      <vt:lpstr>AOI</vt:lpstr>
      <vt:lpstr>SHOW YOUR WORK – Sprint NUM</vt:lpstr>
      <vt:lpstr>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Amanda Armstrong</dc:creator>
  <cp:lastModifiedBy>Octavia Criswell</cp:lastModifiedBy>
  <cp:revision>166</cp:revision>
  <dcterms:created xsi:type="dcterms:W3CDTF">2021-04-21T14:54:55Z</dcterms:created>
  <dcterms:modified xsi:type="dcterms:W3CDTF">2026-07-12T21:49:14Z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0x0101007B0C77632355E6458AF7ECB286D4E63A</vt:lpwstr>
  </property>
  <property fmtid="{D5CDD505-2E9C-101B-9397-08002B2CF9AE}" pid="3" name="MediaServiceImageTags">
    <vt:lpwstr/>
  </property>
</Properties>
</file>